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3AE5F8-A764-8CD8-6531-CBB780CA1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B697E44-81B7-51F1-9D60-731D02006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1D576CB-CC5B-AD60-58F5-A5EEA054B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2156E2-59F2-EBE5-DDF8-1A090AE72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90B4C8-3B9E-1BEE-7D84-4A7F7362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368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FB0DC5-9FD2-9873-F99E-0986483E2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FB40B4-8D44-02DD-6AE8-280D17CDE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53CEFF-4EA0-77C9-FE90-A7FC41FED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6E5616-5237-270D-183C-A242BD31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10B2E6-DD62-3907-F980-4238F68F5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092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B146EC8-187E-848D-7B0B-5CC0C94EC0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15DB8B-F089-3673-B529-2F9B9F72F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8384F9-3686-1651-E231-4AE171F7D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99561C-3DB4-9B4E-5793-EB3488F71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24D742-80A9-D690-A3D8-709F13099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3707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DC6263-55C4-358F-59EE-F1380A6C1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FBA61B-6A98-C4FF-B130-749B10113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C09CD0-9C3E-25A7-2ABC-E97799614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50158D-F50C-7948-1E27-279688E9E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5C2032-BDD3-D017-FF90-FE80B4655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11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371AD5-8924-A23B-3405-528BD7E80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6979C6-4AA4-D854-835B-0D6B82A859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871826-A618-AAF2-77E9-CED57E689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2CDE16-488D-EE19-55F9-D2767DCF0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02DC43-EF16-D4E4-1191-98988692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54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B3AE24-1CFA-0827-6D3D-E38A92135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64A10BA-41C2-A07B-C048-EEA2340DB5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2B435A-97DF-1D39-F9CC-CAE86C3C1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DEC1FD4-EEB8-4F9E-DB88-1C8EC439A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72D31D-FF9A-6317-89CD-574E056FD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1A6B8-16C6-B107-F725-4C72E64C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850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9CDED5-313E-009C-0217-0A4D12B7E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BE854B-67A0-A25C-F6DA-9DAE7AE28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C85365E-E8E7-5F2A-B4B8-D4DB082F46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C38BD07-897A-7B09-906C-9AB702D803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4B5A178-3E2D-7F1F-212F-9415292675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616E17E-2C19-DD09-0CCC-9ABD14238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4A7AD87-E11A-69D7-E70C-9CCADFA70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9AFD48-13CA-586A-3297-072351B5D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405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A94169-C98D-2C3A-81A1-9A6BC2691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4D82CE1-C190-EA45-F202-D39B16987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EBA3D2-2C4C-D111-6205-D3A44A292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45CCD63-7486-F045-93E4-3248F4B3B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823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9AF9228-FE03-C092-B7F1-6C4A4901B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966721D-AEA0-5B5A-A2D3-5EF6E844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7BE3D9-DE35-E0B7-49E1-9C3A87C3C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36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7AA2DD-4ADA-7F30-BAB3-120E6331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04C637-7DDA-6EEA-5518-E7004A96E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DAA480-50AD-C414-9DBF-8CD5E7A7EC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B41A2D9-12DB-378B-DD64-488CDF864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12AE6A3-EBAF-8B13-4F0B-A167AAE29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4B41E3-503B-9232-9D1A-409EC75CB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33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6D8CB-154D-723C-CE1C-95D9EC0A2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9479162-B582-288C-CAB0-D25AA133B8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38403A3-59FE-E0FC-ED2D-84689173F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C72425E-E2FE-DE49-117E-5A9CECFDA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23BC39-DB9D-2050-4E0B-EBD16F250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406754-5236-85FE-B9E4-55D031CA0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302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5A44EC1-84F1-89B5-0E2A-D01077D20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9DC6127-BCCA-522C-B7F2-50F755416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6C96E3-DEBA-7F76-6920-8C1C0D73A6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105E13-5946-405C-BBFF-CC794ADD42C3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123713-894F-9314-D7BF-E274CFCC0E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0D7216-EC2E-FCF9-C483-3B17E6CFCC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F1A94-55AD-4E23-ADF7-B3D861A04A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83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1892E5-0488-EB88-24E9-802876023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ja-JP" sz="36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大熊町認知症高齢者グループホーム</a:t>
            </a:r>
            <a:br>
              <a:rPr lang="ja-JP" altLang="ja-JP" sz="36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</a:br>
            <a:r>
              <a:rPr lang="ja-JP" altLang="ja-JP" sz="36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「おおくま　もみの木苑」</a:t>
            </a:r>
            <a:br>
              <a:rPr lang="ja-JP" altLang="ja-JP" sz="36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</a:br>
            <a:r>
              <a:rPr lang="ja-JP" altLang="ja-JP" sz="36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指定管理者</a:t>
            </a:r>
            <a:r>
              <a:rPr lang="ja-JP" altLang="en-US" sz="36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　自主事業計画書</a:t>
            </a:r>
            <a:endParaRPr kumimoji="1" lang="ja-JP" altLang="en-US" sz="96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098764-8030-31D3-5C31-B9EDF5A569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法人名：○○株式会社　　　　　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005B86-87D4-CC26-41F1-4E3430392FC7}"/>
              </a:ext>
            </a:extLst>
          </p:cNvPr>
          <p:cNvSpPr txBox="1"/>
          <p:nvPr/>
        </p:nvSpPr>
        <p:spPr>
          <a:xfrm>
            <a:off x="1041009" y="52232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（様式</a:t>
            </a:r>
            <a:r>
              <a:rPr kumimoji="1" lang="en-US" altLang="ja-JP" dirty="0"/>
              <a:t>8</a:t>
            </a:r>
            <a:r>
              <a:rPr kumimoji="1" lang="ja-JP" altLang="en-US" dirty="0"/>
              <a:t>号）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CFC230F-4DFE-7656-ACF9-22B71E984C3D}"/>
              </a:ext>
            </a:extLst>
          </p:cNvPr>
          <p:cNvSpPr txBox="1"/>
          <p:nvPr/>
        </p:nvSpPr>
        <p:spPr>
          <a:xfrm>
            <a:off x="2508077" y="4888468"/>
            <a:ext cx="68788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※</a:t>
            </a:r>
            <a:r>
              <a:rPr lang="ja-JP" altLang="en-US" dirty="0"/>
              <a:t>注意</a:t>
            </a:r>
            <a:endParaRPr lang="en-US" altLang="ja-JP" dirty="0"/>
          </a:p>
          <a:p>
            <a:r>
              <a:rPr lang="ja-JP" altLang="en-US" dirty="0"/>
              <a:t>自主事業計画書はパワーポイントにおいて作成してください。</a:t>
            </a:r>
            <a:endParaRPr lang="en-US" altLang="ja-JP" dirty="0"/>
          </a:p>
          <a:p>
            <a:r>
              <a:rPr lang="ja-JP" altLang="en-US" dirty="0"/>
              <a:t>募集要項に記載の項目について漏れなく記載してください。</a:t>
            </a:r>
            <a:endParaRPr lang="en-US" altLang="ja-JP" dirty="0"/>
          </a:p>
          <a:p>
            <a:r>
              <a:rPr lang="ja-JP" altLang="en-US" dirty="0"/>
              <a:t>パワーポイント６枚以内（表紙は除く）で作成してください。</a:t>
            </a:r>
            <a:endParaRPr lang="en-US" altLang="ja-JP" dirty="0"/>
          </a:p>
          <a:p>
            <a:r>
              <a:rPr lang="ja-JP" altLang="en-US" dirty="0"/>
              <a:t>表紙及び全体のデザインについて自由に作成したください。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6201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Century</vt:lpstr>
      <vt:lpstr>Office テーマ</vt:lpstr>
      <vt:lpstr>大熊町認知症高齢者グループホーム 「おおくま　もみの木苑」 指定管理者　自主事業計画書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木村_晃大</dc:creator>
  <cp:lastModifiedBy>木村_晃大</cp:lastModifiedBy>
  <cp:revision>1</cp:revision>
  <dcterms:created xsi:type="dcterms:W3CDTF">2025-12-24T04:00:30Z</dcterms:created>
  <dcterms:modified xsi:type="dcterms:W3CDTF">2025-12-24T04:00:38Z</dcterms:modified>
</cp:coreProperties>
</file>